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3" r:id="rId4"/>
  </p:sldMasterIdLst>
  <p:notesMasterIdLst>
    <p:notesMasterId r:id="rId6"/>
  </p:notesMasterIdLst>
  <p:sldIdLst>
    <p:sldId id="256" r:id="rId5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F93AC"/>
    <a:srgbClr val="242C59"/>
    <a:srgbClr val="27326E"/>
    <a:srgbClr val="F8F5EB"/>
    <a:srgbClr val="E3E1DD"/>
    <a:srgbClr val="E5E2DD"/>
    <a:srgbClr val="CDC5B7"/>
    <a:srgbClr val="EDEAE5"/>
    <a:srgbClr val="7A76A0"/>
    <a:srgbClr val="BAB7C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944"/>
    <p:restoredTop sz="94895"/>
  </p:normalViewPr>
  <p:slideViewPr>
    <p:cSldViewPr>
      <p:cViewPr>
        <p:scale>
          <a:sx n="226" d="100"/>
          <a:sy n="226" d="100"/>
        </p:scale>
        <p:origin x="-354" y="922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20FF7-779E-43B3-9254-E17B1851C728}" type="datetimeFigureOut">
              <a:rPr lang="it-IT" smtClean="0"/>
              <a:pPr/>
              <a:t>29/04/2026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0C48B-9884-4160-8702-475202DCD7B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0C48B-9884-4160-8702-475202DCD7B0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xmlns="" id="{EC1B3EB6-C1F7-452A-B37E-405C57C9C89C}"/>
              </a:ext>
            </a:extLst>
          </p:cNvPr>
          <p:cNvSpPr/>
          <p:nvPr userDrawn="1"/>
        </p:nvSpPr>
        <p:spPr>
          <a:xfrm>
            <a:off x="0" y="-6757"/>
            <a:ext cx="6858000" cy="9912758"/>
          </a:xfrm>
          <a:prstGeom prst="rect">
            <a:avLst/>
          </a:prstGeom>
          <a:solidFill>
            <a:srgbClr val="2732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13432336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CEA7AC8F-F7F0-8CA3-1679-81FC2BA0DA64}"/>
              </a:ext>
            </a:extLst>
          </p:cNvPr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8F5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601" dirty="0"/>
          </a:p>
        </p:txBody>
      </p:sp>
    </p:spTree>
    <p:extLst>
      <p:ext uri="{BB962C8B-B14F-4D97-AF65-F5344CB8AC3E}">
        <p14:creationId xmlns:p14="http://schemas.microsoft.com/office/powerpoint/2010/main" xmlns="" val="3305896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694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>
            <a:extLst>
              <a:ext uri="{FF2B5EF4-FFF2-40B4-BE49-F238E27FC236}">
                <a16:creationId xmlns:a16="http://schemas.microsoft.com/office/drawing/2014/main" xmlns="" id="{E6453EF2-01D7-4197-A4DF-3797504A4A9D}"/>
              </a:ext>
            </a:extLst>
          </p:cNvPr>
          <p:cNvSpPr/>
          <p:nvPr userDrawn="1"/>
        </p:nvSpPr>
        <p:spPr>
          <a:xfrm>
            <a:off x="0" y="-6757"/>
            <a:ext cx="6858000" cy="9912758"/>
          </a:xfrm>
          <a:prstGeom prst="rect">
            <a:avLst/>
          </a:prstGeom>
          <a:solidFill>
            <a:srgbClr val="2732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xmlns="" id="{489D3EA2-9F64-4C49-B6E3-2E5D82280D9F}"/>
              </a:ext>
            </a:extLst>
          </p:cNvPr>
          <p:cNvSpPr/>
          <p:nvPr userDrawn="1"/>
        </p:nvSpPr>
        <p:spPr>
          <a:xfrm>
            <a:off x="0" y="-96838"/>
            <a:ext cx="4869000" cy="3609976"/>
          </a:xfrm>
          <a:prstGeom prst="rect">
            <a:avLst/>
          </a:prstGeom>
          <a:gradFill flip="none" rotWithShape="1">
            <a:gsLst>
              <a:gs pos="5000">
                <a:srgbClr val="27326E">
                  <a:alpha val="0"/>
                </a:srgbClr>
              </a:gs>
              <a:gs pos="44000">
                <a:srgbClr val="27326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Segnaposto testo 15">
            <a:extLst>
              <a:ext uri="{FF2B5EF4-FFF2-40B4-BE49-F238E27FC236}">
                <a16:creationId xmlns:a16="http://schemas.microsoft.com/office/drawing/2014/main" xmlns="" id="{B759FB3D-4F8B-39E4-0424-B76B02460D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0981" y="9378112"/>
            <a:ext cx="4559106" cy="316992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1446" b="0" i="0" spc="0" baseline="0">
                <a:solidFill>
                  <a:srgbClr val="8F93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Informazioni aggiuntive</a:t>
            </a: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xmlns="" id="{DE0FF2A9-11F1-4629-B9A2-1E734CDEA2B9}"/>
              </a:ext>
            </a:extLst>
          </p:cNvPr>
          <p:cNvCxnSpPr>
            <a:cxnSpLocks/>
          </p:cNvCxnSpPr>
          <p:nvPr userDrawn="1"/>
        </p:nvCxnSpPr>
        <p:spPr>
          <a:xfrm>
            <a:off x="364503" y="-267000"/>
            <a:ext cx="0" cy="10260000"/>
          </a:xfrm>
          <a:prstGeom prst="line">
            <a:avLst/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xmlns="" id="{825F8EE4-1BEC-43EC-AA25-9588D5C36BC5}"/>
              </a:ext>
            </a:extLst>
          </p:cNvPr>
          <p:cNvCxnSpPr>
            <a:cxnSpLocks/>
          </p:cNvCxnSpPr>
          <p:nvPr userDrawn="1"/>
        </p:nvCxnSpPr>
        <p:spPr>
          <a:xfrm>
            <a:off x="6507480" y="-267000"/>
            <a:ext cx="0" cy="10260000"/>
          </a:xfrm>
          <a:prstGeom prst="line">
            <a:avLst/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xmlns="" id="{79FC66ED-AD7B-4395-B114-0E081554F9BA}"/>
              </a:ext>
            </a:extLst>
          </p:cNvPr>
          <p:cNvCxnSpPr>
            <a:cxnSpLocks/>
          </p:cNvCxnSpPr>
          <p:nvPr userDrawn="1"/>
        </p:nvCxnSpPr>
        <p:spPr>
          <a:xfrm>
            <a:off x="-160020" y="362999"/>
            <a:ext cx="7200000" cy="1"/>
          </a:xfrm>
          <a:prstGeom prst="line">
            <a:avLst/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xmlns="" id="{ECB02142-F09E-4031-B9BB-801C92D09017}"/>
              </a:ext>
            </a:extLst>
          </p:cNvPr>
          <p:cNvCxnSpPr>
            <a:cxnSpLocks/>
          </p:cNvCxnSpPr>
          <p:nvPr userDrawn="1"/>
        </p:nvCxnSpPr>
        <p:spPr>
          <a:xfrm>
            <a:off x="-171000" y="3513000"/>
            <a:ext cx="7200000" cy="0"/>
          </a:xfrm>
          <a:prstGeom prst="line">
            <a:avLst/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xmlns="" id="{283F111C-D692-4EF5-8B65-4F77F9FB5D4A}"/>
              </a:ext>
            </a:extLst>
          </p:cNvPr>
          <p:cNvCxnSpPr>
            <a:cxnSpLocks/>
          </p:cNvCxnSpPr>
          <p:nvPr userDrawn="1"/>
        </p:nvCxnSpPr>
        <p:spPr>
          <a:xfrm>
            <a:off x="-171000" y="4413000"/>
            <a:ext cx="7200000" cy="0"/>
          </a:xfrm>
          <a:prstGeom prst="line">
            <a:avLst/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Arco 28">
            <a:extLst>
              <a:ext uri="{FF2B5EF4-FFF2-40B4-BE49-F238E27FC236}">
                <a16:creationId xmlns:a16="http://schemas.microsoft.com/office/drawing/2014/main" xmlns="" id="{01934639-33AB-40F4-8C3C-B15C539968B6}"/>
              </a:ext>
            </a:extLst>
          </p:cNvPr>
          <p:cNvSpPr/>
          <p:nvPr userDrawn="1"/>
        </p:nvSpPr>
        <p:spPr>
          <a:xfrm>
            <a:off x="6158468" y="363080"/>
            <a:ext cx="349012" cy="369757"/>
          </a:xfrm>
          <a:prstGeom prst="arc">
            <a:avLst>
              <a:gd name="adj1" fmla="val 16064371"/>
              <a:gd name="adj2" fmla="val 59242"/>
            </a:avLst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Arco 30">
            <a:extLst>
              <a:ext uri="{FF2B5EF4-FFF2-40B4-BE49-F238E27FC236}">
                <a16:creationId xmlns:a16="http://schemas.microsoft.com/office/drawing/2014/main" xmlns="" id="{52272346-B647-4830-A5FC-EE01C681899E}"/>
              </a:ext>
            </a:extLst>
          </p:cNvPr>
          <p:cNvSpPr/>
          <p:nvPr userDrawn="1"/>
        </p:nvSpPr>
        <p:spPr>
          <a:xfrm rot="10800000">
            <a:off x="6507478" y="-6717"/>
            <a:ext cx="349012" cy="369757"/>
          </a:xfrm>
          <a:prstGeom prst="arc">
            <a:avLst>
              <a:gd name="adj1" fmla="val 16204631"/>
              <a:gd name="adj2" fmla="val 147878"/>
            </a:avLst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Arco 31">
            <a:extLst>
              <a:ext uri="{FF2B5EF4-FFF2-40B4-BE49-F238E27FC236}">
                <a16:creationId xmlns:a16="http://schemas.microsoft.com/office/drawing/2014/main" xmlns="" id="{51B87733-1496-4482-991B-7F9EAA0E5646}"/>
              </a:ext>
            </a:extLst>
          </p:cNvPr>
          <p:cNvSpPr/>
          <p:nvPr userDrawn="1"/>
        </p:nvSpPr>
        <p:spPr>
          <a:xfrm rot="5400000">
            <a:off x="5997" y="4056003"/>
            <a:ext cx="360001" cy="353996"/>
          </a:xfrm>
          <a:prstGeom prst="arc">
            <a:avLst>
              <a:gd name="adj1" fmla="val 16275489"/>
              <a:gd name="adj2" fmla="val 147878"/>
            </a:avLst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9" name="Connettore diritto 48">
            <a:extLst>
              <a:ext uri="{FF2B5EF4-FFF2-40B4-BE49-F238E27FC236}">
                <a16:creationId xmlns:a16="http://schemas.microsoft.com/office/drawing/2014/main" xmlns="" id="{830E9ECB-1762-4C81-8215-0FEA2C33018B}"/>
              </a:ext>
            </a:extLst>
          </p:cNvPr>
          <p:cNvCxnSpPr>
            <a:cxnSpLocks/>
          </p:cNvCxnSpPr>
          <p:nvPr userDrawn="1"/>
        </p:nvCxnSpPr>
        <p:spPr>
          <a:xfrm>
            <a:off x="-171002" y="9273000"/>
            <a:ext cx="7200000" cy="0"/>
          </a:xfrm>
          <a:prstGeom prst="line">
            <a:avLst/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egnaposto testo 5">
            <a:extLst>
              <a:ext uri="{FF2B5EF4-FFF2-40B4-BE49-F238E27FC236}">
                <a16:creationId xmlns:a16="http://schemas.microsoft.com/office/drawing/2014/main" xmlns="" id="{C6A7D03E-FE2D-4A89-AA41-6B3DCAD0B5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203404"/>
            <a:ext cx="3679825" cy="221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kumimoji="0" lang="it-IT" sz="800" b="0" i="0" u="none" strike="noStrike" kern="1200" cap="none" spc="0" normalizeH="0" baseline="0" dirty="0" smtClean="0">
                <a:ln>
                  <a:noFill/>
                </a:ln>
                <a:solidFill>
                  <a:srgbClr val="BAB7C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defRPr>
            </a:lvl1pPr>
          </a:lstStyle>
          <a:p>
            <a:pPr lvl="0"/>
            <a:r>
              <a:rPr lang="it-IT" dirty="0"/>
              <a:t>CONVEGNO/SEMINARIO/ETC…</a:t>
            </a:r>
          </a:p>
        </p:txBody>
      </p:sp>
      <p:sp>
        <p:nvSpPr>
          <p:cNvPr id="30" name="Segnaposto testo 5">
            <a:extLst>
              <a:ext uri="{FF2B5EF4-FFF2-40B4-BE49-F238E27FC236}">
                <a16:creationId xmlns:a16="http://schemas.microsoft.com/office/drawing/2014/main" xmlns="" id="{234D613F-BB78-4C01-9E4D-A09664D1C36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004" y="2456526"/>
            <a:ext cx="3679825" cy="2990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it-IT" sz="2400" b="1" i="0" kern="1200" dirty="0">
                <a:solidFill>
                  <a:srgbClr val="F7F5EB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Titolo evento</a:t>
            </a:r>
          </a:p>
        </p:txBody>
      </p:sp>
      <p:sp>
        <p:nvSpPr>
          <p:cNvPr id="33" name="Segnaposto testo 5">
            <a:extLst>
              <a:ext uri="{FF2B5EF4-FFF2-40B4-BE49-F238E27FC236}">
                <a16:creationId xmlns:a16="http://schemas.microsoft.com/office/drawing/2014/main" xmlns="" id="{0653F1C4-B186-4C86-980A-D29DFD92C8E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004" y="2874337"/>
            <a:ext cx="3679825" cy="5448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it-IT" sz="1600" b="0" i="0" kern="1200" spc="59" baseline="0" dirty="0">
                <a:solidFill>
                  <a:srgbClr val="F7F5E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1320824" rtl="0" eaLnBrk="1" latinLnBrk="0" hangingPunct="1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dirty="0"/>
              <a:t>Sottotitolo riga 1</a:t>
            </a:r>
          </a:p>
          <a:p>
            <a:pPr marL="0" lvl="0" indent="0" algn="l" defTabSz="1320824" rtl="0" eaLnBrk="1" latinLnBrk="0" hangingPunct="1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dirty="0"/>
              <a:t>Sottotitolo riga 2</a:t>
            </a:r>
          </a:p>
        </p:txBody>
      </p:sp>
      <p:sp>
        <p:nvSpPr>
          <p:cNvPr id="34" name="Segnaposto testo 5">
            <a:extLst>
              <a:ext uri="{FF2B5EF4-FFF2-40B4-BE49-F238E27FC236}">
                <a16:creationId xmlns:a16="http://schemas.microsoft.com/office/drawing/2014/main" xmlns="" id="{53E00992-46A1-45E6-A48A-09A27046A4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63005" y="3668023"/>
            <a:ext cx="2685996" cy="3295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it-IT" sz="1600" b="1" i="0" kern="1200" spc="59" baseline="0" dirty="0">
                <a:solidFill>
                  <a:srgbClr val="F7F5E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1320824" rtl="0" eaLnBrk="1" latinLnBrk="0" hangingPunct="1">
              <a:lnSpc>
                <a:spcPct val="90000"/>
              </a:lnSpc>
              <a:spcBef>
                <a:spcPts val="1446"/>
              </a:spcBef>
              <a:buFont typeface="Arial" panose="020B0604020202020204" pitchFamily="34" charset="0"/>
              <a:buNone/>
            </a:pPr>
            <a:r>
              <a:rPr lang="it-IT" dirty="0"/>
              <a:t>Data</a:t>
            </a:r>
          </a:p>
        </p:txBody>
      </p:sp>
      <p:sp>
        <p:nvSpPr>
          <p:cNvPr id="35" name="Segnaposto testo 5">
            <a:extLst>
              <a:ext uri="{FF2B5EF4-FFF2-40B4-BE49-F238E27FC236}">
                <a16:creationId xmlns:a16="http://schemas.microsoft.com/office/drawing/2014/main" xmlns="" id="{AFF2E755-29EB-4B1C-AB78-A9370BE8A69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55844" y="4002976"/>
            <a:ext cx="2685996" cy="3295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it-IT" sz="1600" b="0" i="0" kern="1200" spc="59" baseline="0" dirty="0">
                <a:solidFill>
                  <a:srgbClr val="BAB7C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1320824" rtl="0" eaLnBrk="1" latinLnBrk="0" hangingPunct="1">
              <a:lnSpc>
                <a:spcPct val="90000"/>
              </a:lnSpc>
              <a:spcBef>
                <a:spcPts val="1446"/>
              </a:spcBef>
              <a:buFont typeface="Arial" panose="020B0604020202020204" pitchFamily="34" charset="0"/>
              <a:buNone/>
            </a:pPr>
            <a:r>
              <a:rPr lang="it-IT" dirty="0"/>
              <a:t>Ora</a:t>
            </a:r>
          </a:p>
        </p:txBody>
      </p:sp>
      <p:sp>
        <p:nvSpPr>
          <p:cNvPr id="36" name="Segnaposto testo 5">
            <a:extLst>
              <a:ext uri="{FF2B5EF4-FFF2-40B4-BE49-F238E27FC236}">
                <a16:creationId xmlns:a16="http://schemas.microsoft.com/office/drawing/2014/main" xmlns="" id="{827CDE46-8D04-478C-826A-C479C7B607E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16162" y="3668023"/>
            <a:ext cx="2685996" cy="3295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it-IT" sz="1600" b="1" i="0" kern="1200" spc="59" baseline="0" dirty="0">
                <a:solidFill>
                  <a:srgbClr val="F7F5E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1320824" rtl="0" eaLnBrk="1" latinLnBrk="0" hangingPunct="1">
              <a:lnSpc>
                <a:spcPct val="90000"/>
              </a:lnSpc>
              <a:spcBef>
                <a:spcPts val="1446"/>
              </a:spcBef>
              <a:buFont typeface="Arial" panose="020B0604020202020204" pitchFamily="34" charset="0"/>
              <a:buNone/>
            </a:pPr>
            <a:r>
              <a:rPr lang="it-IT" dirty="0"/>
              <a:t>Luogo</a:t>
            </a:r>
          </a:p>
        </p:txBody>
      </p:sp>
      <p:sp>
        <p:nvSpPr>
          <p:cNvPr id="37" name="Segnaposto testo 5">
            <a:extLst>
              <a:ext uri="{FF2B5EF4-FFF2-40B4-BE49-F238E27FC236}">
                <a16:creationId xmlns:a16="http://schemas.microsoft.com/office/drawing/2014/main" xmlns="" id="{E4124AAB-7526-4F98-8A44-D84558DB5E2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609001" y="4002976"/>
            <a:ext cx="2685996" cy="3295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it-IT" sz="1600" b="0" i="0" kern="1200" spc="59" baseline="0" dirty="0">
                <a:solidFill>
                  <a:srgbClr val="BAB7C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1320824" rtl="0" eaLnBrk="1" latinLnBrk="0" hangingPunct="1">
              <a:lnSpc>
                <a:spcPct val="90000"/>
              </a:lnSpc>
              <a:spcBef>
                <a:spcPts val="1446"/>
              </a:spcBef>
              <a:buFont typeface="Arial" panose="020B0604020202020204" pitchFamily="34" charset="0"/>
              <a:buNone/>
            </a:pPr>
            <a:r>
              <a:rPr lang="it-IT" dirty="0"/>
              <a:t>Indirizzo</a:t>
            </a:r>
          </a:p>
        </p:txBody>
      </p:sp>
      <p:sp>
        <p:nvSpPr>
          <p:cNvPr id="38" name="Segnaposto testo 5">
            <a:extLst>
              <a:ext uri="{FF2B5EF4-FFF2-40B4-BE49-F238E27FC236}">
                <a16:creationId xmlns:a16="http://schemas.microsoft.com/office/drawing/2014/main" xmlns="" id="{8D743F13-B508-4EB6-8BB9-9C320F34622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24577" y="4570978"/>
            <a:ext cx="2685996" cy="3295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it-IT" sz="1600" b="1" i="0" kern="1200" spc="59" baseline="0" dirty="0">
                <a:solidFill>
                  <a:srgbClr val="F7F5E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1320824" rtl="0" eaLnBrk="1" latinLnBrk="0" hangingPunct="1">
              <a:lnSpc>
                <a:spcPct val="90000"/>
              </a:lnSpc>
              <a:spcBef>
                <a:spcPts val="1446"/>
              </a:spcBef>
              <a:buFont typeface="Arial" panose="020B0604020202020204" pitchFamily="34" charset="0"/>
              <a:buNone/>
            </a:pPr>
            <a:r>
              <a:rPr lang="it-IT" dirty="0"/>
              <a:t>Titolo sezione</a:t>
            </a:r>
          </a:p>
        </p:txBody>
      </p:sp>
      <p:sp>
        <p:nvSpPr>
          <p:cNvPr id="40" name="Segnaposto testo 5">
            <a:extLst>
              <a:ext uri="{FF2B5EF4-FFF2-40B4-BE49-F238E27FC236}">
                <a16:creationId xmlns:a16="http://schemas.microsoft.com/office/drawing/2014/main" xmlns="" id="{75D3144B-06F5-4402-B394-93EDF3B5EE5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24576" y="5030451"/>
            <a:ext cx="5777579" cy="2913462"/>
          </a:xfrm>
          <a:prstGeom prst="rect">
            <a:avLst/>
          </a:prstGeom>
        </p:spPr>
        <p:txBody>
          <a:bodyPr/>
          <a:lstStyle>
            <a:lvl1pPr marL="0" indent="0" algn="l" defTabSz="360000" rtl="0" eaLnBrk="1" latinLnBrk="0" hangingPunct="1">
              <a:buNone/>
              <a:defRPr lang="it-IT" sz="1050" b="0" i="0" kern="1200" dirty="0">
                <a:solidFill>
                  <a:schemeClr val="bg2"/>
                </a:solidFill>
                <a:effectLst/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 defTabSz="360000"/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Lorem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ipsum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dolor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sit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amet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consectetur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adipiscing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elit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, sed do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eiusmod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tempor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incidunt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ut labore et dolore magna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aliqua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. Ut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enim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ad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minim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veniam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quis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nostrum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exercitationem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ullamco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laboriosam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nisi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ut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aliquid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ex ea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commodi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consequatur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Duis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aute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irure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reprehenderit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voluptate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velit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esse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cillum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dolore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eu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fugiat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nulla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pariatur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Excepteur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sint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obcaecat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cupiditat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non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proident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sunt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in culpa qui officia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deserunt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mollit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anim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id est </a:t>
            </a:r>
            <a:r>
              <a:rPr lang="it-IT" sz="1600" b="0" i="0" dirty="0" err="1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laborum</a:t>
            </a:r>
            <a:r>
              <a:rPr lang="it-IT" sz="1600" b="0" i="0" dirty="0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.</a:t>
            </a:r>
            <a:endParaRPr lang="it-IT" sz="16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xmlns="" id="{1D0419E3-8FAC-046A-59AD-5B0F8D6A15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552535" y="527888"/>
            <a:ext cx="1440000" cy="54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5694311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591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12" r:id="rId3"/>
    <p:sldLayoutId id="2147484013" r:id="rId4"/>
  </p:sldLayoutIdLst>
  <p:txStyles>
    <p:titleStyle>
      <a:lvl1pPr algn="l" defTabSz="1320824" rtl="0" eaLnBrk="1" latinLnBrk="0" hangingPunct="1">
        <a:lnSpc>
          <a:spcPct val="90000"/>
        </a:lnSpc>
        <a:spcBef>
          <a:spcPct val="0"/>
        </a:spcBef>
        <a:buNone/>
        <a:defRPr sz="6355" b="1" i="0" kern="1200">
          <a:solidFill>
            <a:srgbClr val="F7F5E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30209" indent="-330209" algn="l" defTabSz="1320824" rtl="0" eaLnBrk="1" latinLnBrk="0" hangingPunct="1">
        <a:lnSpc>
          <a:spcPct val="90000"/>
        </a:lnSpc>
        <a:spcBef>
          <a:spcPts val="1446"/>
        </a:spcBef>
        <a:buFont typeface="Arial" panose="020B0604020202020204" pitchFamily="34" charset="0"/>
        <a:buChar char="•"/>
        <a:defRPr sz="4044" kern="1200">
          <a:solidFill>
            <a:srgbClr val="F7F5EB"/>
          </a:solidFill>
          <a:latin typeface="+mn-lt"/>
          <a:ea typeface="+mn-ea"/>
          <a:cs typeface="+mn-cs"/>
        </a:defRPr>
      </a:lvl1pPr>
      <a:lvl2pPr marL="990622" indent="-330209" algn="l" defTabSz="132082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rgbClr val="F7F5EB"/>
          </a:solidFill>
          <a:latin typeface="+mn-lt"/>
          <a:ea typeface="+mn-ea"/>
          <a:cs typeface="+mn-cs"/>
        </a:defRPr>
      </a:lvl2pPr>
      <a:lvl3pPr marL="1651033" indent="-330209" algn="l" defTabSz="132082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rgbClr val="F7F5EB"/>
          </a:solidFill>
          <a:latin typeface="+mn-lt"/>
          <a:ea typeface="+mn-ea"/>
          <a:cs typeface="+mn-cs"/>
        </a:defRPr>
      </a:lvl3pPr>
      <a:lvl4pPr marL="2311444" indent="-330209" algn="l" defTabSz="132082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1" kern="1200">
          <a:solidFill>
            <a:srgbClr val="F7F5EB"/>
          </a:solidFill>
          <a:latin typeface="+mn-lt"/>
          <a:ea typeface="+mn-ea"/>
          <a:cs typeface="+mn-cs"/>
        </a:defRPr>
      </a:lvl4pPr>
      <a:lvl5pPr marL="2971857" indent="-330209" algn="l" defTabSz="132082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1" kern="1200">
          <a:solidFill>
            <a:srgbClr val="F7F5EB"/>
          </a:solidFill>
          <a:latin typeface="+mn-lt"/>
          <a:ea typeface="+mn-ea"/>
          <a:cs typeface="+mn-cs"/>
        </a:defRPr>
      </a:lvl5pPr>
      <a:lvl6pPr marL="3632273" indent="-330209" algn="l" defTabSz="132082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1" kern="1200">
          <a:solidFill>
            <a:schemeClr val="tx1"/>
          </a:solidFill>
          <a:latin typeface="+mn-lt"/>
          <a:ea typeface="+mn-ea"/>
          <a:cs typeface="+mn-cs"/>
        </a:defRPr>
      </a:lvl6pPr>
      <a:lvl7pPr marL="4292685" indent="-330209" algn="l" defTabSz="132082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1" kern="1200">
          <a:solidFill>
            <a:schemeClr val="tx1"/>
          </a:solidFill>
          <a:latin typeface="+mn-lt"/>
          <a:ea typeface="+mn-ea"/>
          <a:cs typeface="+mn-cs"/>
        </a:defRPr>
      </a:lvl7pPr>
      <a:lvl8pPr marL="4953096" indent="-330209" algn="l" defTabSz="132082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1" kern="1200">
          <a:solidFill>
            <a:schemeClr val="tx1"/>
          </a:solidFill>
          <a:latin typeface="+mn-lt"/>
          <a:ea typeface="+mn-ea"/>
          <a:cs typeface="+mn-cs"/>
        </a:defRPr>
      </a:lvl8pPr>
      <a:lvl9pPr marL="5613506" indent="-330209" algn="l" defTabSz="132082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1pPr>
      <a:lvl2pPr marL="660411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2pPr>
      <a:lvl3pPr marL="1320824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3pPr>
      <a:lvl4pPr marL="1981240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4pPr>
      <a:lvl5pPr marL="2641652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5pPr>
      <a:lvl6pPr marL="3302063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6pPr>
      <a:lvl7pPr marL="3962475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7pPr>
      <a:lvl8pPr marL="4622893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8pPr>
      <a:lvl9pPr marL="5283303" algn="l" defTabSz="1320824" rtl="0" eaLnBrk="1" latinLnBrk="0" hangingPunct="1">
        <a:defRPr sz="26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tangolo 46">
            <a:extLst>
              <a:ext uri="{FF2B5EF4-FFF2-40B4-BE49-F238E27FC236}">
                <a16:creationId xmlns:a16="http://schemas.microsoft.com/office/drawing/2014/main" xmlns="" id="{078DE070-C921-4A5B-ABB6-58C865BA2FDC}"/>
              </a:ext>
            </a:extLst>
          </p:cNvPr>
          <p:cNvSpPr/>
          <p:nvPr/>
        </p:nvSpPr>
        <p:spPr>
          <a:xfrm>
            <a:off x="1070602" y="642632"/>
            <a:ext cx="4738756" cy="1397594"/>
          </a:xfrm>
          <a:prstGeom prst="rect">
            <a:avLst/>
          </a:prstGeom>
          <a:gradFill flip="none" rotWithShape="1">
            <a:gsLst>
              <a:gs pos="5000">
                <a:srgbClr val="27326E">
                  <a:alpha val="0"/>
                </a:srgbClr>
              </a:gs>
              <a:gs pos="44000">
                <a:srgbClr val="27326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DIALOGHI SULLA CRISI D’IMPRESA</a:t>
            </a:r>
          </a:p>
          <a:p>
            <a:pPr algn="ctr"/>
            <a:r>
              <a:rPr lang="it-I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OLTRE LA CRISI. IL RISANAMENTO NEGOZIALE </a:t>
            </a:r>
          </a:p>
        </p:txBody>
      </p:sp>
      <p:cxnSp>
        <p:nvCxnSpPr>
          <p:cNvPr id="52" name="Connettore diritto 51">
            <a:extLst>
              <a:ext uri="{FF2B5EF4-FFF2-40B4-BE49-F238E27FC236}">
                <a16:creationId xmlns:a16="http://schemas.microsoft.com/office/drawing/2014/main" xmlns="" id="{55775C02-7754-4B22-89E0-8383F2894176}"/>
              </a:ext>
            </a:extLst>
          </p:cNvPr>
          <p:cNvCxnSpPr>
            <a:cxnSpLocks/>
          </p:cNvCxnSpPr>
          <p:nvPr/>
        </p:nvCxnSpPr>
        <p:spPr>
          <a:xfrm>
            <a:off x="-7620" y="9288897"/>
            <a:ext cx="6876600" cy="0"/>
          </a:xfrm>
          <a:prstGeom prst="line">
            <a:avLst/>
          </a:prstGeom>
          <a:ln>
            <a:solidFill>
              <a:srgbClr val="BAB7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7" name="Immagine 66">
            <a:extLst>
              <a:ext uri="{FF2B5EF4-FFF2-40B4-BE49-F238E27FC236}">
                <a16:creationId xmlns:a16="http://schemas.microsoft.com/office/drawing/2014/main" xmlns="" id="{F9F9F0F9-9960-49D3-8903-E4415AC95A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86888" y="215269"/>
            <a:ext cx="2135708" cy="808981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052909F8-492A-5591-2964-155F4DE5783D}"/>
              </a:ext>
            </a:extLst>
          </p:cNvPr>
          <p:cNvSpPr txBox="1"/>
          <p:nvPr/>
        </p:nvSpPr>
        <p:spPr>
          <a:xfrm>
            <a:off x="4581128" y="231586"/>
            <a:ext cx="21357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maggio 2026</a:t>
            </a:r>
          </a:p>
          <a:p>
            <a:pPr algn="just"/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Dipartimento di Giurisprudenza</a:t>
            </a:r>
          </a:p>
          <a:p>
            <a:pPr algn="just"/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 San Faustino 41,  aula 1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B115CFC2-2DD3-6EF8-0A61-F0C854B5749D}"/>
              </a:ext>
            </a:extLst>
          </p:cNvPr>
          <p:cNvSpPr txBox="1"/>
          <p:nvPr/>
        </p:nvSpPr>
        <p:spPr>
          <a:xfrm>
            <a:off x="214290" y="1738290"/>
            <a:ext cx="642942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2574925" algn="l"/>
                <a:tab pos="4124325" algn="l"/>
              </a:tabLst>
            </a:pPr>
            <a:r>
              <a:rPr lang="it-IT" sz="1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Saluti istituzionali – 9.30</a:t>
            </a:r>
            <a:endParaRPr lang="it-IT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1100" cap="sm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indent="-6350" algn="just">
              <a:tabLst>
                <a:tab pos="2613025" algn="l"/>
              </a:tabLst>
            </a:pPr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Adriana Apostoli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(Direttrice del Dipartimento di Giurisprudenza) </a:t>
            </a:r>
          </a:p>
          <a:p>
            <a:pPr algn="just"/>
            <a:endParaRPr lang="it-IT" sz="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Patrizia Apostoli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(Presidente dell’Ordine dei Commercialisti e degli Esperti Contabili di Brescia)</a:t>
            </a:r>
          </a:p>
          <a:p>
            <a:pPr algn="just"/>
            <a:endParaRPr lang="it-IT" sz="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Giovanni Rocchi (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Presidente</a:t>
            </a:r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dell’Ordine degli Avvocati di Brescia)</a:t>
            </a:r>
          </a:p>
          <a:p>
            <a:pPr algn="just"/>
            <a:endParaRPr lang="it-IT" sz="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Roberto Saccone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(Presidente della Camera di Commercio di Brescia) </a:t>
            </a:r>
          </a:p>
          <a:p>
            <a:pPr algn="just"/>
            <a:endParaRPr lang="it-IT" sz="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incenzo Gaspari (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Vicepresidente della Banca di Credito Cooperativo di Brescia)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A4AD07D3-DC51-74E7-4DFF-5FF1A38F228F}"/>
              </a:ext>
            </a:extLst>
          </p:cNvPr>
          <p:cNvSpPr txBox="1"/>
          <p:nvPr/>
        </p:nvSpPr>
        <p:spPr>
          <a:xfrm>
            <a:off x="214290" y="3314013"/>
            <a:ext cx="6572272" cy="3693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tabLst>
                <a:tab pos="2701925" algn="l"/>
              </a:tabLst>
            </a:pPr>
            <a:endParaRPr lang="it-IT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2701925" algn="l"/>
              </a:tabLst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Conferenza – 10.00</a:t>
            </a:r>
          </a:p>
          <a:p>
            <a:pPr algn="ctr"/>
            <a:r>
              <a:rPr lang="it-IT" sz="1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Scelta e rapporti tra i procedimenti </a:t>
            </a:r>
            <a:endParaRPr lang="it-IT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Presiede </a:t>
            </a:r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Luigi </a:t>
            </a:r>
            <a:r>
              <a:rPr lang="it-IT" sz="1100" cap="small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Ardizzone</a:t>
            </a:r>
            <a:endParaRPr lang="it-IT" sz="1100" cap="sm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11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Gli strumenti di risoluzione delle crisi aziendali gestiti dal Ministero delle imprese e del Made in </a:t>
            </a:r>
            <a:r>
              <a:rPr lang="it-IT" sz="11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  <a:r>
              <a:rPr lang="it-IT" sz="11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it-IT" sz="11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Dott. </a:t>
            </a:r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Davide Amorosi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(Ministero delle Imprese e del </a:t>
            </a:r>
            <a:r>
              <a:rPr lang="it-IT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Italy)</a:t>
            </a:r>
            <a:endParaRPr lang="it-IT" sz="11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Transazioni fiscali a confronto </a:t>
            </a:r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Giuseppe </a:t>
            </a:r>
            <a:r>
              <a:rPr lang="it-IT" sz="1100" cap="small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Corasaniti</a:t>
            </a:r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(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 degli Studi di Brescia)</a:t>
            </a:r>
          </a:p>
          <a:p>
            <a:pPr algn="just"/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Scelta del procedimento tra discrezionalità e responsabilità degli amministratori </a:t>
            </a:r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Dott. Raffaele Del Porto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(Tribunale di Brescia)</a:t>
            </a:r>
          </a:p>
          <a:p>
            <a:endParaRPr lang="it-IT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finanziamenti bancari all’impresa in crisi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Daniele </a:t>
            </a:r>
            <a:r>
              <a:rPr lang="it-IT" sz="1100" cap="small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Maffeis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(Università degli Studi di Brescia) </a:t>
            </a:r>
          </a:p>
          <a:p>
            <a:pPr algn="just"/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Scelta dello strumento nella prospettiva processuale </a:t>
            </a:r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Dott. Alessandro </a:t>
            </a:r>
            <a:r>
              <a:rPr lang="it-IT" sz="1100" cap="small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Pernigotto</a:t>
            </a:r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(Tribunale di Brescia)</a:t>
            </a:r>
          </a:p>
          <a:p>
            <a:pPr algn="just"/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A8626CC9-F0D3-BF83-50C2-BB52B931C405}"/>
              </a:ext>
            </a:extLst>
          </p:cNvPr>
          <p:cNvSpPr txBox="1"/>
          <p:nvPr/>
        </p:nvSpPr>
        <p:spPr>
          <a:xfrm>
            <a:off x="230331" y="6256835"/>
            <a:ext cx="6511903" cy="298543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it-IT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>
              <a:tabLst>
                <a:tab pos="2701925" algn="l"/>
              </a:tabLst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ctr">
              <a:tabLst>
                <a:tab pos="2576513" algn="l"/>
              </a:tabLst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Tavola rotonda – 14.30</a:t>
            </a:r>
          </a:p>
          <a:p>
            <a:pPr algn="ctr"/>
            <a:r>
              <a:rPr lang="it-IT" sz="1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composizione negoziata della crisi</a:t>
            </a:r>
          </a:p>
          <a:p>
            <a:pPr algn="ctr"/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 </a:t>
            </a:r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Michele Onorato</a:t>
            </a:r>
          </a:p>
          <a:p>
            <a:pPr algn="ctr"/>
            <a:endParaRPr lang="it-IT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Dott.ssa Angelina Baldissera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(Tribunale di Brescia)</a:t>
            </a:r>
          </a:p>
          <a:p>
            <a:pPr algn="just"/>
            <a:endParaRPr lang="it-IT" sz="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Giuseppe Finocchiaro (U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niversità degli Studi di Brescia)</a:t>
            </a:r>
          </a:p>
          <a:p>
            <a:pPr algn="just"/>
            <a:endParaRPr lang="it-IT" sz="800" cap="sm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Dott. Severino Gritti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(Ordine dei Commercialisti e degli Esperti Contabili di Brescia)</a:t>
            </a:r>
          </a:p>
          <a:p>
            <a:pPr algn="just"/>
            <a:endParaRPr lang="it-IT" sz="800" cap="sm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Avv. Giovanni Pigolotti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(Ordine degli Avvocati di Brescia)</a:t>
            </a:r>
          </a:p>
          <a:p>
            <a:pPr algn="just"/>
            <a:endParaRPr lang="it-IT" sz="800" cap="sm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Dott.ssa Anna Tripoli 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(Confindustria Brescia)</a:t>
            </a:r>
          </a:p>
          <a:p>
            <a:pPr algn="just"/>
            <a:endParaRPr lang="it-IT" sz="800" cap="sm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Dott.ssa Antonella Vairano</a:t>
            </a:r>
            <a:r>
              <a:rPr lang="it-IT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(Camera di Commercio di Brescia)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097F71BD-E6BF-7DA6-4BBC-8BD11DB628B8}"/>
              </a:ext>
            </a:extLst>
          </p:cNvPr>
          <p:cNvSpPr txBox="1"/>
          <p:nvPr/>
        </p:nvSpPr>
        <p:spPr>
          <a:xfrm>
            <a:off x="-7620" y="9399862"/>
            <a:ext cx="68579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Responsabilità scientifica e organizzativa: Prof. Luigi Ardizzone, </a:t>
            </a:r>
          </a:p>
          <a:p>
            <a:pPr algn="just"/>
            <a:r>
              <a:rPr lang="it-IT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Prof.ssa Simona Cacace, Prof.ssa Mariangela Ferrari, </a:t>
            </a:r>
          </a:p>
          <a:p>
            <a:pPr algn="just"/>
            <a:r>
              <a:rPr lang="it-IT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Michele Onorato, Prof. Alberto Venturelli, Prof.ssa Valentina Viti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xmlns="" id="{9D3FFB92-08FC-B6BC-F2AF-1A5B6BCB4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62" y="9382156"/>
            <a:ext cx="910719" cy="367735"/>
          </a:xfrm>
          <a:prstGeom prst="rect">
            <a:avLst/>
          </a:prstGeom>
        </p:spPr>
      </p:pic>
      <p:pic>
        <p:nvPicPr>
          <p:cNvPr id="14" name="Immagine 13" descr="Immagine che contiene Carattere, testo, Elementi grafici, simbolo&#10;&#10;Descrizione generata automaticamente">
            <a:extLst>
              <a:ext uri="{FF2B5EF4-FFF2-40B4-BE49-F238E27FC236}">
                <a16:creationId xmlns:a16="http://schemas.microsoft.com/office/drawing/2014/main" xmlns="" id="{28B4DAE1-12B5-AD84-934B-93C4602F35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0570" y="9310718"/>
            <a:ext cx="992192" cy="497661"/>
          </a:xfrm>
          <a:prstGeom prst="rect">
            <a:avLst/>
          </a:prstGeom>
        </p:spPr>
      </p:pic>
      <p:pic>
        <p:nvPicPr>
          <p:cNvPr id="1034" name="Picture 10" descr="Home - Tribunale di Brescia">
            <a:extLst>
              <a:ext uri="{FF2B5EF4-FFF2-40B4-BE49-F238E27FC236}">
                <a16:creationId xmlns:a16="http://schemas.microsoft.com/office/drawing/2014/main" xmlns="" id="{71C4E011-B09E-7BC3-9F2B-049C2B73B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8156" y="9288897"/>
            <a:ext cx="1688524" cy="543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201574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UNIBS - Locandine - FORMAT.potx" id="{2D96FEA5-6C64-4C54-8D23-7D678C3A744B}" vid="{36EEF7F1-C05C-4C20-A7A4-A96E35D6CD7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D65C08C7CC5DB4DB4697AF17F61928C" ma:contentTypeVersion="15" ma:contentTypeDescription="Creare un nuovo documento." ma:contentTypeScope="" ma:versionID="14c393ca17e69f060a96fc1090e210e0">
  <xsd:schema xmlns:xsd="http://www.w3.org/2001/XMLSchema" xmlns:xs="http://www.w3.org/2001/XMLSchema" xmlns:p="http://schemas.microsoft.com/office/2006/metadata/properties" xmlns:ns2="311156fb-e646-49c0-ac8f-c7d9be1ccb42" xmlns:ns3="dd3ea484-c68f-4823-af15-c8c974cc5c56" targetNamespace="http://schemas.microsoft.com/office/2006/metadata/properties" ma:root="true" ma:fieldsID="1436f02dcf124d9a31914724c9f0ccf6" ns2:_="" ns3:_="">
    <xsd:import namespace="311156fb-e646-49c0-ac8f-c7d9be1ccb42"/>
    <xsd:import namespace="dd3ea484-c68f-4823-af15-c8c974cc5c56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CR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156fb-e646-49c0-ac8f-c7d9be1ccb4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Tag immagine" ma:readOnly="false" ma:fieldId="{5cf76f15-5ced-4ddc-b409-7134ff3c332f}" ma:taxonomyMulti="true" ma:sspId="35a85a9b-81e7-4265-a1a2-8239696fc1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3ea484-c68f-4823-af15-c8c974cc5c5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ccec2006-8f71-4d39-aa8b-79a6a1382e72}" ma:internalName="TaxCatchAll" ma:showField="CatchAllData" ma:web="dd3ea484-c68f-4823-af15-c8c974cc5c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3ea484-c68f-4823-af15-c8c974cc5c56" xsi:nil="true"/>
    <lcf76f155ced4ddcb4097134ff3c332f xmlns="311156fb-e646-49c0-ac8f-c7d9be1ccb4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CE1DD3-9E87-458B-86E8-2E4924E5AF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1156fb-e646-49c0-ac8f-c7d9be1ccb42"/>
    <ds:schemaRef ds:uri="dd3ea484-c68f-4823-af15-c8c974cc5c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C255128-FF4F-41EE-B369-3B7543A9933D}">
  <ds:schemaRefs>
    <ds:schemaRef ds:uri="http://schemas.microsoft.com/office/2006/metadata/properties"/>
    <ds:schemaRef ds:uri="http://schemas.microsoft.com/office/infopath/2007/PartnerControls"/>
    <ds:schemaRef ds:uri="dd3ea484-c68f-4823-af15-c8c974cc5c56"/>
    <ds:schemaRef ds:uri="311156fb-e646-49c0-ac8f-c7d9be1ccb42"/>
  </ds:schemaRefs>
</ds:datastoreItem>
</file>

<file path=customXml/itemProps3.xml><?xml version="1.0" encoding="utf-8"?>
<ds:datastoreItem xmlns:ds="http://schemas.openxmlformats.org/officeDocument/2006/customXml" ds:itemID="{322D1FCC-1E5C-4E95-9421-4CD7868232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di Office</Template>
  <TotalTime>53</TotalTime>
  <Words>310</Words>
  <Application>Microsoft Macintosh PowerPoint</Application>
  <PresentationFormat>A4 (21x29,7 cm)</PresentationFormat>
  <Paragraphs>59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Elisa Corrado</dc:creator>
  <cp:lastModifiedBy>UTENTE</cp:lastModifiedBy>
  <cp:revision>22</cp:revision>
  <dcterms:created xsi:type="dcterms:W3CDTF">2026-03-27T20:05:55Z</dcterms:created>
  <dcterms:modified xsi:type="dcterms:W3CDTF">2026-04-29T15:35:17Z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0x010100ED65C08C7CC5DB4DB4697AF17F61928C</vt:lpwstr>
  </property>
</Properties>
</file>